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15"/>
  </p:notesMasterIdLst>
  <p:sldIdLst>
    <p:sldId id="256" r:id="rId5"/>
    <p:sldId id="262" r:id="rId6"/>
    <p:sldId id="257" r:id="rId7"/>
    <p:sldId id="259" r:id="rId8"/>
    <p:sldId id="258" r:id="rId9"/>
    <p:sldId id="261" r:id="rId10"/>
    <p:sldId id="265" r:id="rId11"/>
    <p:sldId id="260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29" autoAdjust="0"/>
    <p:restoredTop sz="94890" autoAdjust="0"/>
  </p:normalViewPr>
  <p:slideViewPr>
    <p:cSldViewPr snapToGrid="0">
      <p:cViewPr>
        <p:scale>
          <a:sx n="85" d="100"/>
          <a:sy n="85" d="100"/>
        </p:scale>
        <p:origin x="1624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0F11A-810D-459E-AB6B-3D5469F043E0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317C3-CFB6-4C4C-AAA2-62CF3E19D61A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9074D-E8FC-444D-B78B-59016E275218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9A5F8-BD6F-459E-AC87-87D850E74C35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B29D4-ACEC-42B5-B48B-E0618C0C7367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F1B99-ACF6-49CB-88BD-BAA650F3EF4F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A505E-4451-4325-B945-572FC84C14D7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314793"/>
            <a:ext cx="7429500" cy="2168057"/>
          </a:xfrm>
        </p:spPr>
        <p:txBody>
          <a:bodyPr/>
          <a:lstStyle/>
          <a:p>
            <a:pPr algn="ctr"/>
            <a:r>
              <a:rPr lang="en-US" sz="4800" dirty="0" smtClean="0">
                <a:latin typeface="Avenir Heavy" charset="0"/>
                <a:ea typeface="Avenir Heavy" charset="0"/>
                <a:cs typeface="Avenir Heavy" charset="0"/>
              </a:rPr>
              <a:t>Trinity Oaks Elementary</a:t>
            </a:r>
            <a:br>
              <a:rPr lang="en-US" sz="4800" dirty="0" smtClean="0">
                <a:latin typeface="Avenir Heavy" charset="0"/>
                <a:ea typeface="Avenir Heavy" charset="0"/>
                <a:cs typeface="Avenir Heavy" charset="0"/>
              </a:rPr>
            </a:br>
            <a:r>
              <a:rPr lang="en-US" sz="4800" dirty="0" smtClean="0">
                <a:latin typeface="Avenir Heavy" charset="0"/>
                <a:ea typeface="Avenir Heavy" charset="0"/>
                <a:cs typeface="Avenir Heavy" charset="0"/>
              </a:rPr>
              <a:t>Volunteer Orientation     2017-2018</a:t>
            </a:r>
            <a:endParaRPr lang="en-US" sz="4800" dirty="0">
              <a:latin typeface="Avenir Heavy" charset="0"/>
              <a:ea typeface="Avenir Heavy" charset="0"/>
              <a:cs typeface="Avenir Heavy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32" y="475519"/>
            <a:ext cx="7010400" cy="39137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Thank you for taking your time to volunteer at Trinity Oaks Elementary School. Your support creates an environment where students’ learning experiences can be enhanced.</a:t>
            </a: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407" y="2933480"/>
            <a:ext cx="4676931" cy="296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251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T.O.E.S. Mission Statement</a:t>
            </a:r>
            <a:endParaRPr lang="en-US" dirty="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We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, the family of Trinity Oaks Elementary School, are dedicated to working together to create a safe and nurturing learning environment. By empowering and celebrating our students, we foster academic, social, and emotional growth.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We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embrace this responsibility as a community.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593" y="4040890"/>
            <a:ext cx="3378200" cy="24003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Expectations</a:t>
            </a:r>
            <a:endParaRPr lang="en-US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You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must be pre-approved through the district office and background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check prior to volunteering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School staff will coordinate with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you for your volunteer assignments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Treat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members of the school community and all visitors with politeness and respect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Wear appropriate attire on campus.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Refrain from using your cell phone whenever possible.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64" y="5903370"/>
            <a:ext cx="3619292" cy="9546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417512"/>
            <a:ext cx="7010400" cy="977900"/>
          </a:xfrm>
        </p:spPr>
        <p:txBody>
          <a:bodyPr/>
          <a:lstStyle/>
          <a:p>
            <a:r>
              <a:rPr lang="en-US" dirty="0" smtClean="0"/>
              <a:t>What type of volunteer options are out there?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2"/>
            <a:ext cx="6735763" cy="5068888"/>
          </a:xfrm>
        </p:spPr>
        <p:txBody>
          <a:bodyPr/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Volunteering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for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field trips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Pod volunteering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Campus volunteering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Volunteering from home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Volunteering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for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special events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Office Runner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Serving on the School Advisory Council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Volunteering for P.T.O. events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Classroom Volunteering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of examples of volunteer tasks?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7010400" cy="5245230"/>
          </a:xfrm>
        </p:spPr>
        <p:txBody>
          <a:bodyPr/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Working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with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students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on additional practice of skills or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crafts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Helping in the lunchroom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Preparing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m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aterials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for s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tudents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Helping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in the m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edia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c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enter by shelving books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Walking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tudents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to and from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class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Setting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u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for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P.T.O. events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Helping to disperse fundraiser materials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Soliciting business partners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Presenting at the Great American Teach In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&amp; Procedures</a:t>
            </a:r>
            <a:endParaRPr lang="en-US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858000" cy="4572000"/>
          </a:xfrm>
        </p:spPr>
        <p:txBody>
          <a:bodyPr/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Avoid using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the new copy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machines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Avoid using the laminator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Avoid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using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your cell phone in the pod or other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buildings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Speaking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with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students directly about situations that may arise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Bringing younger children with you when you volunteering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Defer to the classroom teacher or school staff</a:t>
            </a:r>
          </a:p>
          <a:p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83" y="301713"/>
            <a:ext cx="1217317" cy="168257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 Guidelines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 must be pre-approved through the district’s background process and application and school selection process.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 must be supportive of the decisions made by the teacher. 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 must use good judgment and common sense and appropriate language.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 should assist in maintaining order. 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Your primary role is to serve our students and ensure their safety and well-being. 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 Guidelines</a:t>
            </a:r>
            <a:endParaRPr lang="en-US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52600" y="1019331"/>
            <a:ext cx="7010400" cy="5696262"/>
          </a:xfrm>
        </p:spPr>
        <p:txBody>
          <a:bodyPr/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 must be aware of and strive to achieve the expectations of the teacher and the students. Meet up with staff on time.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The safety of the students is the number one priority. Do not leave students unattended or waiting in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lines without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adult supervision.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In case of an accident or injury, ask for assistance at the park and notify the teacher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or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call the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T.O.E.S.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front office.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Appropriate attire is requested.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Avoid going to gift shops or food vendors, if the teachers are requesting students refrain from going to those locations.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smtClean="0"/>
              <a:t>Trip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 should have a charged cell phone with you at all times.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You should have the teacher’s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email and schedule, as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well as, the school’s phone number.</a:t>
            </a: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You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should not drink alcoholic beverages or smoke before, during and after your chaperone duties while being responsible for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students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285" y="4904282"/>
            <a:ext cx="1531912" cy="158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35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2035-01-01T08:00:00+00:00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752311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2012-01-04T16:01:00+00:00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1422424</Value>
      <Value>1422425</Value>
    </PublishStatusLookup>
    <APAuthor xmlns="4873beb7-5857-4685-be1f-d57550cc96cc">
      <UserInfo>
        <DisplayName>REDMOND\v-gakel</DisplayName>
        <AccountId>2721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>Classroom expectations presentation</SourceTitle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>2007 Template UpLeveling Do Not HandOff</UALocComments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12 Default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TP102809933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OfficeOnline,OfficeOnlineVNext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14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  <LocMarketGroupTiers2 xmlns="4873beb7-5857-4685-be1f-d57550cc96cc">,t:Tier 1,t:Tier 2,t:Tier 3,</LocMarketGroupTiers2>
  </documentManagement>
</p:properti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E42FEC-E750-4986-BCEA-244ED653A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CEE16C-2557-4C98-866B-0D7AFDEB0F50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 presentation</Template>
  <TotalTime>50</TotalTime>
  <Words>489</Words>
  <Application>Microsoft Macintosh PowerPoint</Application>
  <PresentationFormat>On-screen Show (4:3)</PresentationFormat>
  <Paragraphs>61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Avenir Book</vt:lpstr>
      <vt:lpstr>Avenir Heavy</vt:lpstr>
      <vt:lpstr>Tahoma</vt:lpstr>
      <vt:lpstr>Wingdings</vt:lpstr>
      <vt:lpstr>Arial</vt:lpstr>
      <vt:lpstr>01158951</vt:lpstr>
      <vt:lpstr>Trinity Oaks Elementary Volunteer Orientation     2017-2018</vt:lpstr>
      <vt:lpstr>T.O.E.S. Mission Statement</vt:lpstr>
      <vt:lpstr>Volunteer Expectations</vt:lpstr>
      <vt:lpstr>What type of volunteer options are out there?</vt:lpstr>
      <vt:lpstr>What are some of examples of volunteer tasks?</vt:lpstr>
      <vt:lpstr>Policies &amp; Procedures</vt:lpstr>
      <vt:lpstr>Field Trip Guidelines</vt:lpstr>
      <vt:lpstr>Field Trip Guidelines</vt:lpstr>
      <vt:lpstr>Field Trip Expectations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Trinity Oaks Elementary Volunteer Orientation</dc:title>
  <dc:creator>Allison Lynne Hoskins</dc:creator>
  <cp:lastModifiedBy>Allison Lynne Hoskins</cp:lastModifiedBy>
  <cp:revision>20</cp:revision>
  <dcterms:created xsi:type="dcterms:W3CDTF">2017-08-23T02:09:48Z</dcterms:created>
  <dcterms:modified xsi:type="dcterms:W3CDTF">2017-08-23T03:22:59Z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InternalTags">
    <vt:lpwstr/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LocMarketGroupTiers">
    <vt:lpwstr>,t:Tier 1,t:Tier 2,t:Tier 3,</vt:lpwstr>
  </property>
</Properties>
</file>